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word/document.xml" ContentType="application/vnd.openxmlformats-officedocument.wordprocessingml.document.main+xml"/>
  <Override PartName="/word/styles.xml" ContentType="application/vnd.openxmlformats-officedocument.wordprocessingml.styles+xml"/>
  <Override PartName="/word/settings.xml" ContentType="application/vnd.openxmlformats-officedocument.wordprocessingml.settings+xml"/>
  <Override PartName="/word/webSettings.xml" ContentType="application/vnd.openxmlformats-officedocument.wordprocessingml.webSettings+xml"/>
  <Override PartName="/word/fontTable.xml" ContentType="application/vnd.openxmlformats-officedocument.wordprocessingml.fontTable+xml"/>
  <Override PartName="/word/theme/theme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word/document.xml"/></Relationships>
</file>

<file path=word/document.xml><?xml version="1.0" encoding="utf-8"?>
<w:document xmlns:wpc="http://schemas.microsoft.com/office/word/2010/wordprocessingCanvas" xmlns:cx="http://schemas.microsoft.com/office/drawing/2014/chartex" xmlns:cx1="http://schemas.microsoft.com/office/drawing/2015/9/8/chartex" xmlns:cx2="http://schemas.microsoft.com/office/drawing/2015/10/21/chartex" xmlns:cx3="http://schemas.microsoft.com/office/drawing/2016/5/9/chartex" xmlns:cx4="http://schemas.microsoft.com/office/drawing/2016/5/10/chartex" xmlns:cx5="http://schemas.microsoft.com/office/drawing/2016/5/11/chartex" xmlns:cx6="http://schemas.microsoft.com/office/drawing/2016/5/12/chartex" xmlns:cx7="http://schemas.microsoft.com/office/drawing/2016/5/13/chartex" xmlns:cx8="http://schemas.microsoft.com/office/drawing/2016/5/14/chartex" xmlns:mc="http://schemas.openxmlformats.org/markup-compatibility/2006" xmlns:aink="http://schemas.microsoft.com/office/drawing/2016/ink" xmlns:am3d="http://schemas.microsoft.com/office/drawing/2017/model3d" xmlns:o="urn:schemas-microsoft-com:office:office" xmlns:oel="http://schemas.microsoft.com/office/2019/extlst" xmlns:r="http://schemas.openxmlformats.org/officeDocument/2006/relationships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cex="http://schemas.microsoft.com/office/word/2018/wordml/cex" xmlns:w16cid="http://schemas.microsoft.com/office/word/2016/wordml/cid" xmlns:w16="http://schemas.microsoft.com/office/word/2018/wordml" xmlns:w16sdtdh="http://schemas.microsoft.com/office/word/2020/wordml/sdtdatahash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mc:Ignorable="w14 w15 w16se w16cid w16 w16cex w16sdtdh wp14">
  <w:body>
    <w:p w14:paraId="3A55F50C" w14:textId="0FE09525" w:rsidR="00F30942" w:rsidRDefault="00794295" w:rsidP="00794295">
      <w:pPr>
        <w:pStyle w:val="a5"/>
      </w:pPr>
      <w:r w:rsidRPr="00794295">
        <w:drawing>
          <wp:inline distT="0" distB="0" distL="0" distR="0" wp14:anchorId="78697554" wp14:editId="7DEAC304">
            <wp:extent cx="5271715" cy="4963768"/>
            <wp:effectExtent l="0" t="0" r="5715" b="8890"/>
            <wp:docPr id="1" name="Рисунок 1" descr="Изображение выглядит как текст, доска&#10;&#10;Автоматически созданное описание"/>
            <wp:cNvGraphicFramePr>
              <a:graphicFrameLocks xmlns:a="http://schemas.openxmlformats.org/drawingml/2006/main" noChangeAspect="1"/>
            </wp:cNvGraphicFramePr>
            <a:graphic xmlns:a="http://schemas.openxmlformats.org/drawingml/2006/main">
              <a:graphicData uri="http://schemas.openxmlformats.org/drawingml/2006/picture">
                <pic:pic xmlns:pic="http://schemas.openxmlformats.org/drawingml/2006/picture">
                  <pic:nvPicPr>
                    <pic:cNvPr id="1" name="Рисунок 1" descr="Изображение выглядит как текст, доска&#10;&#10;Автоматически созданное описание"/>
                    <pic:cNvPicPr/>
                  </pic:nvPicPr>
                  <pic:blipFill rotWithShape="1">
                    <a:blip r:embed="rId4"/>
                    <a:srcRect l="26207" t="7019" r="16609" b="21195"/>
                    <a:stretch/>
                  </pic:blipFill>
                  <pic:spPr bwMode="auto">
                    <a:xfrm>
                      <a:off x="0" y="0"/>
                      <a:ext cx="5290649" cy="4981596"/>
                    </a:xfrm>
                    <a:prstGeom prst="rect">
                      <a:avLst/>
                    </a:prstGeom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ic:spPr>
                </pic:pic>
              </a:graphicData>
            </a:graphic>
          </wp:inline>
        </w:drawing>
      </w:r>
    </w:p>
    <w:p w14:paraId="0275E799" w14:textId="0074D57E" w:rsidR="00794295" w:rsidRDefault="00794295" w:rsidP="00794295">
      <w:pPr>
        <w:pStyle w:val="a5"/>
      </w:pPr>
      <w:r w:rsidRPr="00794295">
        <w:drawing>
          <wp:inline distT="0" distB="0" distL="0" distR="0" wp14:anchorId="1CE8C16E" wp14:editId="7B0CBFF8">
            <wp:extent cx="5267275" cy="4754880"/>
            <wp:effectExtent l="0" t="0" r="0" b="7620"/>
            <wp:docPr id="4" name="Рисунок 4" descr="Изображение выглядит как текст&#10;&#10;Автоматически созданное описание"/>
            <wp:cNvGraphicFramePr>
              <a:graphicFrameLocks xmlns:a="http://schemas.openxmlformats.org/drawingml/2006/main" noChangeAspect="1"/>
            </wp:cNvGraphicFramePr>
            <a:graphic xmlns:a="http://schemas.openxmlformats.org/drawingml/2006/main">
              <a:graphicData uri="http://schemas.openxmlformats.org/drawingml/2006/picture">
                <pic:pic xmlns:pic="http://schemas.openxmlformats.org/drawingml/2006/picture">
                  <pic:nvPicPr>
                    <pic:cNvPr id="4" name="Рисунок 4" descr="Изображение выглядит как текст&#10;&#10;Автоматически созданное описание"/>
                    <pic:cNvPicPr/>
                  </pic:nvPicPr>
                  <pic:blipFill rotWithShape="1">
                    <a:blip r:embed="rId5"/>
                    <a:srcRect l="25967" t="4785" r="15315" b="24544"/>
                    <a:stretch/>
                  </pic:blipFill>
                  <pic:spPr bwMode="auto">
                    <a:xfrm>
                      <a:off x="0" y="0"/>
                      <a:ext cx="5291691" cy="4776921"/>
                    </a:xfrm>
                    <a:prstGeom prst="rect">
                      <a:avLst/>
                    </a:prstGeom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ic:spPr>
                </pic:pic>
              </a:graphicData>
            </a:graphic>
          </wp:inline>
        </w:drawing>
      </w:r>
    </w:p>
    <w:p w14:paraId="4F49A2CA" w14:textId="033EA9B7" w:rsidR="00794295" w:rsidRDefault="00794295" w:rsidP="00794295">
      <w:pPr>
        <w:pStyle w:val="a5"/>
      </w:pPr>
      <w:r w:rsidRPr="00794295">
        <w:lastRenderedPageBreak/>
        <w:drawing>
          <wp:inline distT="0" distB="0" distL="0" distR="0" wp14:anchorId="4CBBAA1F" wp14:editId="4A691E7C">
            <wp:extent cx="5231516" cy="4397071"/>
            <wp:effectExtent l="0" t="0" r="7620" b="3810"/>
            <wp:docPr id="6" name="Рисунок 6" descr="Изображение выглядит как текст, стена, визитка, рама картины&#10;&#10;Автоматически созданное описание"/>
            <wp:cNvGraphicFramePr>
              <a:graphicFrameLocks xmlns:a="http://schemas.openxmlformats.org/drawingml/2006/main" noChangeAspect="1"/>
            </wp:cNvGraphicFramePr>
            <a:graphic xmlns:a="http://schemas.openxmlformats.org/drawingml/2006/main">
              <a:graphicData uri="http://schemas.openxmlformats.org/drawingml/2006/picture">
                <pic:pic xmlns:pic="http://schemas.openxmlformats.org/drawingml/2006/picture">
                  <pic:nvPicPr>
                    <pic:cNvPr id="6" name="Рисунок 6" descr="Изображение выглядит как текст, стена, визитка, рама картины&#10;&#10;Автоматически созданное описание"/>
                    <pic:cNvPicPr/>
                  </pic:nvPicPr>
                  <pic:blipFill rotWithShape="1">
                    <a:blip r:embed="rId6"/>
                    <a:srcRect l="18787" t="6859" r="19714" b="24226"/>
                    <a:stretch/>
                  </pic:blipFill>
                  <pic:spPr bwMode="auto">
                    <a:xfrm>
                      <a:off x="0" y="0"/>
                      <a:ext cx="5238452" cy="4402900"/>
                    </a:xfrm>
                    <a:prstGeom prst="rect">
                      <a:avLst/>
                    </a:prstGeom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ic:spPr>
                </pic:pic>
              </a:graphicData>
            </a:graphic>
          </wp:inline>
        </w:drawing>
      </w:r>
    </w:p>
    <w:p w14:paraId="61FE3053" w14:textId="332D8548" w:rsidR="00794295" w:rsidRDefault="00794295" w:rsidP="00794295">
      <w:pPr>
        <w:pStyle w:val="a5"/>
      </w:pPr>
      <w:r w:rsidRPr="00794295">
        <w:drawing>
          <wp:inline distT="0" distB="0" distL="0" distR="0" wp14:anchorId="1D97464C" wp14:editId="2A226D6A">
            <wp:extent cx="5420224" cy="5359179"/>
            <wp:effectExtent l="0" t="0" r="9525" b="0"/>
            <wp:docPr id="8" name="Рисунок 8" descr="Изображение выглядит как текст, стена, дисплей&#10;&#10;Автоматически созданное описание"/>
            <wp:cNvGraphicFramePr>
              <a:graphicFrameLocks xmlns:a="http://schemas.openxmlformats.org/drawingml/2006/main" noChangeAspect="1"/>
            </wp:cNvGraphicFramePr>
            <a:graphic xmlns:a="http://schemas.openxmlformats.org/drawingml/2006/main">
              <a:graphicData uri="http://schemas.openxmlformats.org/drawingml/2006/picture">
                <pic:pic xmlns:pic="http://schemas.openxmlformats.org/drawingml/2006/picture">
                  <pic:nvPicPr>
                    <pic:cNvPr id="8" name="Рисунок 8" descr="Изображение выглядит как текст, стена, дисплей&#10;&#10;Автоматически созданное описание"/>
                    <pic:cNvPicPr/>
                  </pic:nvPicPr>
                  <pic:blipFill rotWithShape="1">
                    <a:blip r:embed="rId7"/>
                    <a:srcRect l="22851" t="5743" r="24497" b="24851"/>
                    <a:stretch/>
                  </pic:blipFill>
                  <pic:spPr bwMode="auto">
                    <a:xfrm>
                      <a:off x="0" y="0"/>
                      <a:ext cx="5443907" cy="5382595"/>
                    </a:xfrm>
                    <a:prstGeom prst="rect">
                      <a:avLst/>
                    </a:prstGeom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ic:spPr>
                </pic:pic>
              </a:graphicData>
            </a:graphic>
          </wp:inline>
        </w:drawing>
      </w:r>
    </w:p>
    <w:p w14:paraId="69BA7EE5" w14:textId="2DD60088" w:rsidR="00794295" w:rsidRDefault="00794295" w:rsidP="00794295">
      <w:pPr>
        <w:pStyle w:val="a5"/>
      </w:pPr>
      <w:r w:rsidRPr="00794295">
        <w:lastRenderedPageBreak/>
        <w:drawing>
          <wp:inline distT="0" distB="0" distL="0" distR="0" wp14:anchorId="385E6BB6" wp14:editId="0F1B955A">
            <wp:extent cx="5677096" cy="4826441"/>
            <wp:effectExtent l="0" t="0" r="0" b="0"/>
            <wp:docPr id="10" name="Рисунок 10" descr="Изображение выглядит как текст&#10;&#10;Автоматически созданное описание"/>
            <wp:cNvGraphicFramePr>
              <a:graphicFrameLocks xmlns:a="http://schemas.openxmlformats.org/drawingml/2006/main" noChangeAspect="1"/>
            </wp:cNvGraphicFramePr>
            <a:graphic xmlns:a="http://schemas.openxmlformats.org/drawingml/2006/main">
              <a:graphicData uri="http://schemas.openxmlformats.org/drawingml/2006/picture">
                <pic:pic xmlns:pic="http://schemas.openxmlformats.org/drawingml/2006/picture">
                  <pic:nvPicPr>
                    <pic:cNvPr id="10" name="Рисунок 10" descr="Изображение выглядит как текст&#10;&#10;Автоматически созданное описание"/>
                    <pic:cNvPicPr/>
                  </pic:nvPicPr>
                  <pic:blipFill rotWithShape="1">
                    <a:blip r:embed="rId8"/>
                    <a:srcRect l="8614" r="18760" b="17680"/>
                    <a:stretch/>
                  </pic:blipFill>
                  <pic:spPr bwMode="auto">
                    <a:xfrm>
                      <a:off x="0" y="0"/>
                      <a:ext cx="5682445" cy="4830988"/>
                    </a:xfrm>
                    <a:prstGeom prst="rect">
                      <a:avLst/>
                    </a:prstGeom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ic:spPr>
                </pic:pic>
              </a:graphicData>
            </a:graphic>
          </wp:inline>
        </w:drawing>
      </w:r>
    </w:p>
    <w:p w14:paraId="4CADA473" w14:textId="3C8AA08D" w:rsidR="00794295" w:rsidRDefault="00794295" w:rsidP="00794295">
      <w:pPr>
        <w:pStyle w:val="a5"/>
      </w:pPr>
      <w:r w:rsidRPr="00794295">
        <w:drawing>
          <wp:inline distT="0" distB="0" distL="0" distR="0" wp14:anchorId="3EB4EA96" wp14:editId="6B19917D">
            <wp:extent cx="5603679" cy="4937760"/>
            <wp:effectExtent l="0" t="0" r="0" b="0"/>
            <wp:docPr id="12" name="Рисунок 12" descr="Изображение выглядит как текст&#10;&#10;Автоматически созданное описание"/>
            <wp:cNvGraphicFramePr>
              <a:graphicFrameLocks xmlns:a="http://schemas.openxmlformats.org/drawingml/2006/main" noChangeAspect="1"/>
            </wp:cNvGraphicFramePr>
            <a:graphic xmlns:a="http://schemas.openxmlformats.org/drawingml/2006/main">
              <a:graphicData uri="http://schemas.openxmlformats.org/drawingml/2006/picture">
                <pic:pic xmlns:pic="http://schemas.openxmlformats.org/drawingml/2006/picture">
                  <pic:nvPicPr>
                    <pic:cNvPr id="12" name="Рисунок 12" descr="Изображение выглядит как текст&#10;&#10;Автоматически созданное описание"/>
                    <pic:cNvPicPr/>
                  </pic:nvPicPr>
                  <pic:blipFill rotWithShape="1">
                    <a:blip r:embed="rId9"/>
                    <a:srcRect l="14600" t="4146" r="24023" b="23746"/>
                    <a:stretch/>
                  </pic:blipFill>
                  <pic:spPr bwMode="auto">
                    <a:xfrm>
                      <a:off x="0" y="0"/>
                      <a:ext cx="5627943" cy="4959140"/>
                    </a:xfrm>
                    <a:prstGeom prst="rect">
                      <a:avLst/>
                    </a:prstGeom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ic:spPr>
                </pic:pic>
              </a:graphicData>
            </a:graphic>
          </wp:inline>
        </w:drawing>
      </w:r>
    </w:p>
    <w:p w14:paraId="7508AB18" w14:textId="71984204" w:rsidR="00794295" w:rsidRDefault="00794295" w:rsidP="00794295">
      <w:pPr>
        <w:pStyle w:val="a5"/>
      </w:pPr>
      <w:r w:rsidRPr="00794295">
        <w:lastRenderedPageBreak/>
        <w:drawing>
          <wp:inline distT="0" distB="0" distL="0" distR="0" wp14:anchorId="0DF7AB8D" wp14:editId="71D84F5D">
            <wp:extent cx="5605670" cy="5484887"/>
            <wp:effectExtent l="0" t="0" r="0" b="1905"/>
            <wp:docPr id="14" name="Рисунок 14" descr="Изображение выглядит как текст, доска&#10;&#10;Автоматически созданное описание"/>
            <wp:cNvGraphicFramePr>
              <a:graphicFrameLocks xmlns:a="http://schemas.openxmlformats.org/drawingml/2006/main" noChangeAspect="1"/>
            </wp:cNvGraphicFramePr>
            <a:graphic xmlns:a="http://schemas.openxmlformats.org/drawingml/2006/main">
              <a:graphicData uri="http://schemas.openxmlformats.org/drawingml/2006/picture">
                <pic:pic xmlns:pic="http://schemas.openxmlformats.org/drawingml/2006/picture">
                  <pic:nvPicPr>
                    <pic:cNvPr id="14" name="Рисунок 14" descr="Изображение выглядит как текст, доска&#10;&#10;Автоматически созданное описание"/>
                    <pic:cNvPicPr/>
                  </pic:nvPicPr>
                  <pic:blipFill rotWithShape="1">
                    <a:blip r:embed="rId10"/>
                    <a:srcRect l="15439" t="8932" r="29284" b="18957"/>
                    <a:stretch/>
                  </pic:blipFill>
                  <pic:spPr bwMode="auto">
                    <a:xfrm>
                      <a:off x="0" y="0"/>
                      <a:ext cx="5622848" cy="5501694"/>
                    </a:xfrm>
                    <a:prstGeom prst="rect">
                      <a:avLst/>
                    </a:prstGeom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ic:spPr>
                </pic:pic>
              </a:graphicData>
            </a:graphic>
          </wp:inline>
        </w:drawing>
      </w:r>
    </w:p>
    <w:p w14:paraId="783A25B1" w14:textId="69C4E3F2" w:rsidR="00794295" w:rsidRDefault="00794295" w:rsidP="00794295">
      <w:pPr>
        <w:pStyle w:val="a5"/>
      </w:pPr>
      <w:r w:rsidRPr="00794295">
        <w:drawing>
          <wp:inline distT="0" distB="0" distL="0" distR="0" wp14:anchorId="345DDDEA" wp14:editId="658560E5">
            <wp:extent cx="6106771" cy="4230094"/>
            <wp:effectExtent l="0" t="0" r="8890" b="0"/>
            <wp:docPr id="16" name="Рисунок 16" descr="Изображение выглядит как текст, доска&#10;&#10;Автоматически созданное описание"/>
            <wp:cNvGraphicFramePr>
              <a:graphicFrameLocks xmlns:a="http://schemas.openxmlformats.org/drawingml/2006/main" noChangeAspect="1"/>
            </wp:cNvGraphicFramePr>
            <a:graphic xmlns:a="http://schemas.openxmlformats.org/drawingml/2006/main">
              <a:graphicData uri="http://schemas.openxmlformats.org/drawingml/2006/picture">
                <pic:pic xmlns:pic="http://schemas.openxmlformats.org/drawingml/2006/picture">
                  <pic:nvPicPr>
                    <pic:cNvPr id="16" name="Рисунок 16" descr="Изображение выглядит как текст, доска&#10;&#10;Автоматически созданное описание"/>
                    <pic:cNvPicPr/>
                  </pic:nvPicPr>
                  <pic:blipFill rotWithShape="1">
                    <a:blip r:embed="rId11"/>
                    <a:srcRect l="20700" r="19361" b="44645"/>
                    <a:stretch/>
                  </pic:blipFill>
                  <pic:spPr bwMode="auto">
                    <a:xfrm>
                      <a:off x="0" y="0"/>
                      <a:ext cx="6131615" cy="4247304"/>
                    </a:xfrm>
                    <a:prstGeom prst="rect">
                      <a:avLst/>
                    </a:prstGeom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ic:spPr>
                </pic:pic>
              </a:graphicData>
            </a:graphic>
          </wp:inline>
        </w:drawing>
      </w:r>
    </w:p>
    <w:p w14:paraId="34B373F5" w14:textId="637451D9" w:rsidR="00794295" w:rsidRDefault="00794295" w:rsidP="00794295">
      <w:pPr>
        <w:pStyle w:val="a5"/>
      </w:pPr>
      <w:r w:rsidRPr="00794295">
        <w:lastRenderedPageBreak/>
        <w:drawing>
          <wp:inline distT="0" distB="0" distL="0" distR="0" wp14:anchorId="3AE3BBF9" wp14:editId="44AF0691">
            <wp:extent cx="6542792" cy="5486400"/>
            <wp:effectExtent l="0" t="0" r="0" b="0"/>
            <wp:docPr id="18" name="Рисунок 18"/>
            <wp:cNvGraphicFramePr>
              <a:graphicFrameLocks xmlns:a="http://schemas.openxmlformats.org/drawingml/2006/main" noChangeAspect="1"/>
            </wp:cNvGraphicFramePr>
            <a:graphic xmlns:a="http://schemas.openxmlformats.org/drawingml/2006/main">
              <a:graphicData uri="http://schemas.openxmlformats.org/drawingml/2006/picture">
                <pic:pic xmlns:pic="http://schemas.openxmlformats.org/drawingml/2006/picture">
                  <pic:nvPicPr>
                    <pic:cNvPr id="1" name=""/>
                    <pic:cNvPicPr/>
                  </pic:nvPicPr>
                  <pic:blipFill rotWithShape="1">
                    <a:blip r:embed="rId12"/>
                    <a:srcRect l="12326" t="3509" r="13613" b="13692"/>
                    <a:stretch/>
                  </pic:blipFill>
                  <pic:spPr bwMode="auto">
                    <a:xfrm>
                      <a:off x="0" y="0"/>
                      <a:ext cx="6576984" cy="5515071"/>
                    </a:xfrm>
                    <a:prstGeom prst="rect">
                      <a:avLst/>
                    </a:prstGeom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ic:spPr>
                </pic:pic>
              </a:graphicData>
            </a:graphic>
          </wp:inline>
        </w:drawing>
      </w:r>
    </w:p>
    <w:sectPr w:rsidR="00794295" w:rsidSect="00794295">
      <w:pgSz w:w="11906" w:h="16838"/>
      <w:pgMar w:top="720" w:right="720" w:bottom="720" w:left="720" w:header="708" w:footer="708" w:gutter="0"/>
      <w:cols w:space="708"/>
      <w:docGrid w:linePitch="381"/>
    </w:sectPr>
  </w:body>
</w:document>
</file>

<file path=word/fontTable.xml><?xml version="1.0" encoding="utf-8"?>
<w:fonts xmlns:mc="http://schemas.openxmlformats.org/markup-compatibility/2006" xmlns:r="http://schemas.openxmlformats.org/officeDocument/2006/relationships" xmlns:w="http://schemas.openxmlformats.org/wordprocessingml/2006/main" xmlns:w14="http://schemas.microsoft.com/office/word/2010/wordml" xmlns:w15="http://schemas.microsoft.com/office/word/2012/wordml" xmlns:w16cex="http://schemas.microsoft.com/office/word/2018/wordml/cex" xmlns:w16cid="http://schemas.microsoft.com/office/word/2016/wordml/cid" xmlns:w16="http://schemas.microsoft.com/office/word/2018/wordml" xmlns:w16sdtdh="http://schemas.microsoft.com/office/word/2020/wordml/sdtdatahash" xmlns:w16se="http://schemas.microsoft.com/office/word/2015/wordml/symex" mc:Ignorable="w14 w15 w16se w16cid w16 w16cex w16sdtdh">
  <w:font w:name="Calibri">
    <w:panose1 w:val="020F0502020204030204"/>
    <w:charset w:val="CC"/>
    <w:family w:val="swiss"/>
    <w:pitch w:val="variable"/>
    <w:sig w:usb0="E4002EFF" w:usb1="C000247B" w:usb2="00000009" w:usb3="00000000" w:csb0="000001FF" w:csb1="00000000"/>
  </w:font>
  <w:font w:name="Times New Roman">
    <w:panose1 w:val="02020603050405020304"/>
    <w:charset w:val="CC"/>
    <w:family w:val="roman"/>
    <w:pitch w:val="variable"/>
    <w:sig w:usb0="E0002EFF" w:usb1="C000785B" w:usb2="00000009" w:usb3="00000000" w:csb0="000001FF" w:csb1="00000000"/>
  </w:font>
  <w:font w:name="Calibri Light">
    <w:panose1 w:val="020F0302020204030204"/>
    <w:charset w:val="CC"/>
    <w:family w:val="swiss"/>
    <w:pitch w:val="variable"/>
    <w:sig w:usb0="E4002EFF" w:usb1="C000247B" w:usb2="00000009" w:usb3="00000000" w:csb0="000001FF" w:csb1="00000000"/>
  </w:font>
</w:fonts>
</file>

<file path=word/settings.xml><?xml version="1.0" encoding="utf-8"?>
<w:settings xmlns:mc="http://schemas.openxmlformats.org/markup-compatibility/2006" xmlns:o="urn:schemas-microsoft-com:office:office" xmlns:r="http://schemas.openxmlformats.org/officeDocument/2006/relationships" xmlns:m="http://schemas.openxmlformats.org/officeDocument/2006/math" xmlns:v="urn:schemas-microsoft-com:vml" xmlns:w10="urn:schemas-microsoft-com:office:word" xmlns:w="http://schemas.openxmlformats.org/wordprocessingml/2006/main" xmlns:w14="http://schemas.microsoft.com/office/word/2010/wordml" xmlns:w15="http://schemas.microsoft.com/office/word/2012/wordml" xmlns:w16cex="http://schemas.microsoft.com/office/word/2018/wordml/cex" xmlns:w16cid="http://schemas.microsoft.com/office/word/2016/wordml/cid" xmlns:w16="http://schemas.microsoft.com/office/word/2018/wordml" xmlns:w16sdtdh="http://schemas.microsoft.com/office/word/2020/wordml/sdtdatahash" xmlns:w16se="http://schemas.microsoft.com/office/word/2015/wordml/symex" xmlns:sl="http://schemas.openxmlformats.org/schemaLibrary/2006/main" mc:Ignorable="w14 w15 w16se w16cid w16 w16cex w16sdtdh">
  <w:zoom w:percent="120"/>
  <w:proofState w:spelling="clean" w:grammar="clean"/>
  <w:defaultTabStop w:val="708"/>
  <w:characterSpacingControl w:val="doNotCompress"/>
  <w:compat>
    <w:compatSetting w:name="compatibilityMode" w:uri="http://schemas.microsoft.com/office/word" w:val="15"/>
    <w:compatSetting w:name="overrideTableStyleFontSizeAndJustification" w:uri="http://schemas.microsoft.com/office/word" w:val="1"/>
    <w:compatSetting w:name="enableOpenTypeFeatures" w:uri="http://schemas.microsoft.com/office/word" w:val="1"/>
    <w:compatSetting w:name="doNotFlipMirrorIndents" w:uri="http://schemas.microsoft.com/office/word" w:val="1"/>
    <w:compatSetting w:name="differentiateMultirowTableHeaders" w:uri="http://schemas.microsoft.com/office/word" w:val="1"/>
    <w:compatSetting w:name="useWord2013TrackBottomHyphenation" w:uri="http://schemas.microsoft.com/office/word" w:val="0"/>
  </w:compat>
  <w:rsids>
    <w:rsidRoot w:val="00794295"/>
    <w:rsid w:val="000B2C92"/>
    <w:rsid w:val="00515882"/>
    <w:rsid w:val="00794295"/>
    <w:rsid w:val="009B219C"/>
    <w:rsid w:val="00A970AB"/>
    <w:rsid w:val="00B747F3"/>
    <w:rsid w:val="00D53DA7"/>
    <w:rsid w:val="00F07FD7"/>
    <w:rsid w:val="00F30942"/>
  </w:rsids>
  <m:mathPr>
    <m:mathFont m:val="Cambria Math"/>
    <m:brkBin m:val="before"/>
    <m:brkBinSub m:val="--"/>
    <m:smallFrac m:val="0"/>
    <m:dispDef/>
    <m:lMargin m:val="0"/>
    <m:rMargin m:val="0"/>
    <m:defJc m:val="centerGroup"/>
    <m:wrapIndent m:val="1440"/>
    <m:intLim m:val="subSup"/>
    <m:naryLim m:val="undOvr"/>
  </m:mathPr>
  <w:themeFontLang w:val="ru-RU"/>
  <w:clrSchemeMapping w:bg1="light1" w:t1="dark1" w:bg2="light2" w:t2="dark2" w:accent1="accent1" w:accent2="accent2" w:accent3="accent3" w:accent4="accent4" w:accent5="accent5" w:accent6="accent6" w:hyperlink="hyperlink" w:followedHyperlink="followedHyperlink"/>
  <w:shapeDefaults>
    <o:shapedefaults v:ext="edit" spidmax="1026"/>
    <o:shapelayout v:ext="edit">
      <o:idmap v:ext="edit" data="1"/>
    </o:shapelayout>
  </w:shapeDefaults>
  <w:decimalSymbol w:val=","/>
  <w:listSeparator w:val=";"/>
  <w14:docId w14:val="2918D055"/>
  <w15:chartTrackingRefBased/>
  <w15:docId w15:val="{2DEEA04D-EDDF-4B33-B9C3-50C537E6BADB}"/>
</w:settings>
</file>

<file path=word/styles.xml><?xml version="1.0" encoding="utf-8"?>
<w:styles xmlns:mc="http://schemas.openxmlformats.org/markup-compatibility/2006" xmlns:r="http://schemas.openxmlformats.org/officeDocument/2006/relationships" xmlns:w="http://schemas.openxmlformats.org/wordprocessingml/2006/main" xmlns:w14="http://schemas.microsoft.com/office/word/2010/wordml" xmlns:w15="http://schemas.microsoft.com/office/word/2012/wordml" xmlns:w16cex="http://schemas.microsoft.com/office/word/2018/wordml/cex" xmlns:w16cid="http://schemas.microsoft.com/office/word/2016/wordml/cid" xmlns:w16="http://schemas.microsoft.com/office/word/2018/wordml" xmlns:w16sdtdh="http://schemas.microsoft.com/office/word/2020/wordml/sdtdatahash" xmlns:w16se="http://schemas.microsoft.com/office/word/2015/wordml/symex" mc:Ignorable="w14 w15 w16se w16cid w16 w16cex w16sdtdh">
  <w:docDefaults>
    <w:rPrDefault>
      <w:rPr>
        <w:rFonts w:asciiTheme="minorHAnsi" w:eastAsiaTheme="minorHAnsi" w:hAnsiTheme="minorHAnsi" w:cstheme="minorBidi"/>
        <w:sz w:val="22"/>
        <w:szCs w:val="22"/>
        <w:lang w:val="ru-RU" w:eastAsia="en-US" w:bidi="ar-SA"/>
      </w:rPr>
    </w:rPrDefault>
    <w:pPrDefault>
      <w:pPr>
        <w:spacing w:after="160" w:line="259" w:lineRule="auto"/>
      </w:pPr>
    </w:pPrDefault>
  </w:docDefaults>
  <w:latentStyles w:defLockedState="0" w:defUIPriority="99" w:defSemiHidden="0" w:defUnhideWhenUsed="0" w:defQFormat="0" w:count="376">
    <w:lsdException w:name="Normal" w:uiPriority="0" w:qFormat="1"/>
    <w:lsdException w:name="heading 1" w:uiPriority="0" w:qFormat="1"/>
    <w:lsdException w:name="heading 2" w:semiHidden="1" w:uiPriority="0" w:unhideWhenUsed="1" w:qFormat="1"/>
    <w:lsdException w:name="heading 3" w:semiHidden="1" w:uiPriority="9" w:unhideWhenUsed="1" w:qFormat="1"/>
    <w:lsdException w:name="heading 4" w:semiHidden="1" w:uiPriority="9" w:unhideWhenUsed="1" w:qFormat="1"/>
    <w:lsdException w:name="heading 5" w:semiHidden="1" w:uiPriority="9" w:unhideWhenUsed="1" w:qFormat="1"/>
    <w:lsdException w:name="heading 6" w:semiHidden="1" w:uiPriority="9" w:unhideWhenUsed="1" w:qFormat="1"/>
    <w:lsdException w:name="heading 7" w:semiHidden="1" w:uiPriority="9" w:unhideWhenUsed="1" w:qFormat="1"/>
    <w:lsdException w:name="heading 8" w:semiHidden="1" w:uiPriority="9" w:unhideWhenUsed="1" w:qFormat="1"/>
    <w:lsdException w:name="heading 9" w:semiHidden="1" w:uiPriority="9" w:unhideWhenUsed="1" w:qFormat="1"/>
    <w:lsdException w:name="index 1" w:semiHidden="1" w:unhideWhenUsed="1"/>
    <w:lsdException w:name="index 2" w:semiHidden="1" w:unhideWhenUsed="1"/>
    <w:lsdException w:name="index 3" w:semiHidden="1" w:unhideWhenUsed="1"/>
    <w:lsdException w:name="index 4" w:semiHidden="1" w:unhideWhenUsed="1"/>
    <w:lsdException w:name="index 5" w:semiHidden="1" w:unhideWhenUsed="1"/>
    <w:lsdException w:name="index 6" w:semiHidden="1" w:unhideWhenUsed="1"/>
    <w:lsdException w:name="index 7" w:semiHidden="1" w:unhideWhenUsed="1"/>
    <w:lsdException w:name="index 8" w:semiHidden="1" w:unhideWhenUsed="1"/>
    <w:lsdException w:name="index 9" w:semiHidden="1" w:unhideWhenUsed="1"/>
    <w:lsdException w:name="toc 1" w:semiHidden="1" w:uiPriority="39" w:unhideWhenUsed="1"/>
    <w:lsdException w:name="toc 2" w:semiHidden="1" w:uiPriority="39" w:unhideWhenUsed="1"/>
    <w:lsdException w:name="toc 3" w:semiHidden="1" w:uiPriority="39" w:unhideWhenUsed="1"/>
    <w:lsdException w:name="toc 4" w:semiHidden="1" w:uiPriority="39" w:unhideWhenUsed="1"/>
    <w:lsdException w:name="toc 5" w:semiHidden="1" w:uiPriority="39" w:unhideWhenUsed="1"/>
    <w:lsdException w:name="toc 6" w:semiHidden="1" w:uiPriority="39" w:unhideWhenUsed="1"/>
    <w:lsdException w:name="toc 7" w:semiHidden="1" w:uiPriority="39" w:unhideWhenUsed="1"/>
    <w:lsdException w:name="toc 8" w:semiHidden="1" w:uiPriority="39" w:unhideWhenUsed="1"/>
    <w:lsdException w:name="toc 9" w:semiHidden="1" w:uiPriority="39" w:unhideWhenUsed="1"/>
    <w:lsdException w:name="Normal Indent" w:semiHidden="1" w:unhideWhenUsed="1"/>
    <w:lsdException w:name="footnote text" w:semiHidden="1" w:unhideWhenUsed="1"/>
    <w:lsdException w:name="annotation text" w:semiHidden="1" w:unhideWhenUsed="1"/>
    <w:lsdException w:name="header" w:semiHidden="1" w:unhideWhenUsed="1"/>
    <w:lsdException w:name="footer" w:semiHidden="1" w:unhideWhenUsed="1"/>
    <w:lsdException w:name="index heading" w:semiHidden="1" w:unhideWhenUsed="1"/>
    <w:lsdException w:name="caption" w:semiHidden="1" w:uiPriority="35" w:unhideWhenUsed="1" w:qFormat="1"/>
    <w:lsdException w:name="table of figures" w:semiHidden="1" w:unhideWhenUsed="1"/>
    <w:lsdException w:name="envelope address" w:semiHidden="1" w:unhideWhenUsed="1"/>
    <w:lsdException w:name="envelope return" w:semiHidden="1" w:unhideWhenUsed="1"/>
    <w:lsdException w:name="footnote reference" w:semiHidden="1" w:unhideWhenUsed="1"/>
    <w:lsdException w:name="annotation reference" w:semiHidden="1" w:unhideWhenUsed="1"/>
    <w:lsdException w:name="line number" w:semiHidden="1" w:unhideWhenUsed="1"/>
    <w:lsdException w:name="page number" w:semiHidden="1" w:unhideWhenUsed="1"/>
    <w:lsdException w:name="endnote reference" w:semiHidden="1" w:unhideWhenUsed="1"/>
    <w:lsdException w:name="endnote text" w:semiHidden="1" w:unhideWhenUsed="1"/>
    <w:lsdException w:name="table of authorities" w:semiHidden="1" w:unhideWhenUsed="1"/>
    <w:lsdException w:name="macro" w:semiHidden="1" w:unhideWhenUsed="1"/>
    <w:lsdException w:name="toa heading" w:semiHidden="1" w:unhideWhenUsed="1"/>
    <w:lsdException w:name="List" w:semiHidden="1" w:unhideWhenUsed="1"/>
    <w:lsdException w:name="List Bullet" w:semiHidden="1" w:unhideWhenUsed="1"/>
    <w:lsdException w:name="List Number" w:semiHidden="1" w:unhideWhenUsed="1"/>
    <w:lsdException w:name="List 2" w:semiHidden="1" w:unhideWhenUsed="1"/>
    <w:lsdException w:name="List 3" w:semiHidden="1" w:unhideWhenUsed="1"/>
    <w:lsdException w:name="List 4" w:semiHidden="1" w:unhideWhenUsed="1"/>
    <w:lsdException w:name="List 5" w:semiHidden="1" w:unhideWhenUsed="1"/>
    <w:lsdException w:name="List Bullet 2" w:semiHidden="1" w:unhideWhenUsed="1"/>
    <w:lsdException w:name="List Bullet 3" w:semiHidden="1" w:unhideWhenUsed="1"/>
    <w:lsdException w:name="List Bullet 4" w:semiHidden="1" w:unhideWhenUsed="1"/>
    <w:lsdException w:name="List Bullet 5" w:semiHidden="1" w:unhideWhenUsed="1"/>
    <w:lsdException w:name="List Number 2" w:semiHidden="1" w:unhideWhenUsed="1"/>
    <w:lsdException w:name="List Number 3" w:semiHidden="1" w:unhideWhenUsed="1"/>
    <w:lsdException w:name="List Number 4" w:semiHidden="1" w:unhideWhenUsed="1"/>
    <w:lsdException w:name="List Number 5" w:semiHidden="1" w:unhideWhenUsed="1"/>
    <w:lsdException w:name="Title" w:uiPriority="0" w:qFormat="1"/>
    <w:lsdException w:name="Closing" w:semiHidden="1" w:unhideWhenUsed="1"/>
    <w:lsdException w:name="Signature" w:semiHidden="1" w:unhideWhenUsed="1"/>
    <w:lsdException w:name="Default Paragraph Font" w:semiHidden="1" w:uiPriority="1" w:unhideWhenUsed="1"/>
    <w:lsdException w:name="Body Text" w:semiHidden="1" w:unhideWhenUsed="1"/>
    <w:lsdException w:name="Body Text Indent" w:semiHidden="1" w:unhideWhenUsed="1"/>
    <w:lsdException w:name="List Continue" w:semiHidden="1" w:unhideWhenUsed="1"/>
    <w:lsdException w:name="List Continue 2" w:semiHidden="1" w:unhideWhenUsed="1"/>
    <w:lsdException w:name="List Continue 3" w:semiHidden="1" w:unhideWhenUsed="1"/>
    <w:lsdException w:name="List Continue 4" w:semiHidden="1" w:unhideWhenUsed="1"/>
    <w:lsdException w:name="List Continue 5" w:semiHidden="1" w:unhideWhenUsed="1"/>
    <w:lsdException w:name="Message Header" w:semiHidden="1" w:unhideWhenUsed="1"/>
    <w:lsdException w:name="Subtitle" w:uiPriority="11" w:qFormat="1"/>
    <w:lsdException w:name="Salutation" w:semiHidden="1" w:unhideWhenUsed="1"/>
    <w:lsdException w:name="Date" w:semiHidden="1" w:unhideWhenUsed="1"/>
    <w:lsdException w:name="Body Text First Indent" w:semiHidden="1" w:unhideWhenUsed="1"/>
    <w:lsdException w:name="Body Text First Indent 2" w:semiHidden="1" w:unhideWhenUsed="1"/>
    <w:lsdException w:name="Note Heading" w:semiHidden="1" w:unhideWhenUsed="1"/>
    <w:lsdException w:name="Body Text 2" w:semiHidden="1" w:unhideWhenUsed="1"/>
    <w:lsdException w:name="Body Text 3" w:semiHidden="1" w:unhideWhenUsed="1"/>
    <w:lsdException w:name="Body Text Indent 2" w:semiHidden="1" w:unhideWhenUsed="1"/>
    <w:lsdException w:name="Body Text Indent 3" w:semiHidden="1" w:unhideWhenUsed="1"/>
    <w:lsdException w:name="Block Text" w:semiHidden="1" w:unhideWhenUsed="1"/>
    <w:lsdException w:name="Hyperlink" w:semiHidden="1" w:unhideWhenUsed="1"/>
    <w:lsdException w:name="FollowedHyperlink" w:semiHidden="1" w:unhideWhenUsed="1"/>
    <w:lsdException w:name="Strong" w:uiPriority="22" w:qFormat="1"/>
    <w:lsdException w:name="Emphasis" w:uiPriority="20" w:qFormat="1"/>
    <w:lsdException w:name="Document Map" w:semiHidden="1" w:unhideWhenUsed="1"/>
    <w:lsdException w:name="Plain Text" w:semiHidden="1" w:unhideWhenUsed="1"/>
    <w:lsdException w:name="E-mail Signature" w:semiHidden="1" w:unhideWhenUsed="1"/>
    <w:lsdException w:name="HTML Top of Form" w:semiHidden="1" w:unhideWhenUsed="1"/>
    <w:lsdException w:name="HTML Bottom of Form" w:semiHidden="1" w:unhideWhenUsed="1"/>
    <w:lsdException w:name="Normal (Web)" w:semiHidden="1" w:unhideWhenUsed="1"/>
    <w:lsdException w:name="HTML Acronym" w:semiHidden="1" w:unhideWhenUsed="1"/>
    <w:lsdException w:name="HTML Address" w:semiHidden="1" w:unhideWhenUsed="1"/>
    <w:lsdException w:name="HTML Cite" w:semiHidden="1" w:unhideWhenUsed="1"/>
    <w:lsdException w:name="HTML Code" w:semiHidden="1" w:unhideWhenUsed="1"/>
    <w:lsdException w:name="HTML Definition" w:semiHidden="1" w:unhideWhenUsed="1"/>
    <w:lsdException w:name="HTML Keyboard" w:semiHidden="1" w:unhideWhenUsed="1"/>
    <w:lsdException w:name="HTML Preformatted" w:semiHidden="1" w:unhideWhenUsed="1"/>
    <w:lsdException w:name="HTML Sample" w:semiHidden="1" w:unhideWhenUsed="1"/>
    <w:lsdException w:name="HTML Typewriter" w:semiHidden="1" w:unhideWhenUsed="1"/>
    <w:lsdException w:name="HTML Variable" w:semiHidden="1" w:unhideWhenUsed="1"/>
    <w:lsdException w:name="Normal Table" w:semiHidden="1" w:unhideWhenUsed="1"/>
    <w:lsdException w:name="annotation subject" w:semiHidden="1" w:unhideWhenUsed="1"/>
    <w:lsdException w:name="No List" w:semiHidden="1" w:unhideWhenUsed="1"/>
    <w:lsdException w:name="Outline List 1" w:semiHidden="1" w:unhideWhenUsed="1"/>
    <w:lsdException w:name="Outline List 2" w:semiHidden="1" w:unhideWhenUsed="1"/>
    <w:lsdException w:name="Outline List 3" w:semiHidden="1" w:unhideWhenUsed="1"/>
    <w:lsdException w:name="Table Simple 1" w:semiHidden="1" w:unhideWhenUsed="1"/>
    <w:lsdException w:name="Table Simple 2" w:semiHidden="1" w:unhideWhenUsed="1"/>
    <w:lsdException w:name="Table Simple 3" w:semiHidden="1" w:unhideWhenUsed="1"/>
    <w:lsdException w:name="Table Classic 1" w:semiHidden="1" w:unhideWhenUsed="1"/>
    <w:lsdException w:name="Table Classic 2" w:semiHidden="1" w:unhideWhenUsed="1"/>
    <w:lsdException w:name="Table Classic 3" w:semiHidden="1" w:unhideWhenUsed="1"/>
    <w:lsdException w:name="Table Classic 4" w:semiHidden="1" w:unhideWhenUsed="1"/>
    <w:lsdException w:name="Table Colorful 1" w:semiHidden="1" w:unhideWhenUsed="1"/>
    <w:lsdException w:name="Table Colorful 2" w:semiHidden="1" w:unhideWhenUsed="1"/>
    <w:lsdException w:name="Table Colorful 3" w:semiHidden="1" w:unhideWhenUsed="1"/>
    <w:lsdException w:name="Table Columns 1" w:semiHidden="1" w:unhideWhenUsed="1"/>
    <w:lsdException w:name="Table Columns 2" w:semiHidden="1" w:unhideWhenUsed="1"/>
    <w:lsdException w:name="Table Columns 3" w:semiHidden="1" w:unhideWhenUsed="1"/>
    <w:lsdException w:name="Table Columns 4" w:semiHidden="1" w:unhideWhenUsed="1"/>
    <w:lsdException w:name="Table Columns 5" w:semiHidden="1" w:unhideWhenUsed="1"/>
    <w:lsdException w:name="Table Grid 1" w:semiHidden="1" w:unhideWhenUsed="1"/>
    <w:lsdException w:name="Table Grid 2" w:semiHidden="1" w:unhideWhenUsed="1"/>
    <w:lsdException w:name="Table Grid 3" w:semiHidden="1" w:unhideWhenUsed="1"/>
    <w:lsdException w:name="Table Grid 4" w:semiHidden="1" w:unhideWhenUsed="1"/>
    <w:lsdException w:name="Table Grid 5" w:semiHidden="1" w:unhideWhenUsed="1"/>
    <w:lsdException w:name="Table Grid 6" w:semiHidden="1" w:unhideWhenUsed="1"/>
    <w:lsdException w:name="Table Grid 7" w:semiHidden="1" w:unhideWhenUsed="1"/>
    <w:lsdException w:name="Table Grid 8" w:semiHidden="1" w:unhideWhenUsed="1"/>
    <w:lsdException w:name="Table List 1" w:semiHidden="1" w:unhideWhenUsed="1"/>
    <w:lsdException w:name="Table List 2" w:semiHidden="1" w:unhideWhenUsed="1"/>
    <w:lsdException w:name="Table List 3" w:semiHidden="1" w:unhideWhenUsed="1"/>
    <w:lsdException w:name="Table List 4" w:semiHidden="1" w:unhideWhenUsed="1"/>
    <w:lsdException w:name="Table List 5" w:semiHidden="1" w:unhideWhenUsed="1"/>
    <w:lsdException w:name="Table List 6" w:semiHidden="1" w:unhideWhenUsed="1"/>
    <w:lsdException w:name="Table List 7" w:semiHidden="1" w:unhideWhenUsed="1"/>
    <w:lsdException w:name="Table List 8" w:semiHidden="1" w:unhideWhenUsed="1"/>
    <w:lsdException w:name="Table 3D effects 1" w:semiHidden="1" w:unhideWhenUsed="1"/>
    <w:lsdException w:name="Table 3D effects 2" w:semiHidden="1" w:unhideWhenUsed="1"/>
    <w:lsdException w:name="Table 3D effects 3" w:semiHidden="1" w:unhideWhenUsed="1"/>
    <w:lsdException w:name="Table Contemporary" w:semiHidden="1" w:unhideWhenUsed="1"/>
    <w:lsdException w:name="Table Elegant" w:semiHidden="1" w:unhideWhenUsed="1"/>
    <w:lsdException w:name="Table Professional" w:semiHidden="1" w:unhideWhenUsed="1"/>
    <w:lsdException w:name="Table Subtle 1" w:semiHidden="1" w:unhideWhenUsed="1"/>
    <w:lsdException w:name="Table Subtle 2" w:semiHidden="1" w:unhideWhenUsed="1"/>
    <w:lsdException w:name="Table Web 1" w:semiHidden="1" w:unhideWhenUsed="1"/>
    <w:lsdException w:name="Table Web 2" w:semiHidden="1" w:unhideWhenUsed="1"/>
    <w:lsdException w:name="Table Web 3" w:semiHidden="1" w:unhideWhenUsed="1"/>
    <w:lsdException w:name="Balloon Text" w:semiHidden="1" w:unhideWhenUsed="1"/>
    <w:lsdException w:name="Table Grid" w:uiPriority="39"/>
    <w:lsdException w:name="Table Theme" w:semiHidden="1" w:unhideWhenUsed="1"/>
    <w:lsdException w:name="Placeholder Text" w:semiHidden="1"/>
    <w:lsdException w:name="No Spacing" w:uiPriority="1" w:qFormat="1"/>
    <w:lsdException w:name="Light Shading" w:uiPriority="60"/>
    <w:lsdException w:name="Light List" w:uiPriority="61"/>
    <w:lsdException w:name="Light Grid" w:uiPriority="62"/>
    <w:lsdException w:name="Medium Shading 1" w:uiPriority="63"/>
    <w:lsdException w:name="Medium Shading 2" w:uiPriority="64"/>
    <w:lsdException w:name="Medium List 1" w:uiPriority="65"/>
    <w:lsdException w:name="Medium List 2" w:uiPriority="66"/>
    <w:lsdException w:name="Medium Grid 1" w:uiPriority="67"/>
    <w:lsdException w:name="Medium Grid 2" w:uiPriority="68"/>
    <w:lsdException w:name="Medium Grid 3" w:uiPriority="69"/>
    <w:lsdException w:name="Dark List" w:uiPriority="70"/>
    <w:lsdException w:name="Colorful Shading" w:uiPriority="71"/>
    <w:lsdException w:name="Colorful List" w:uiPriority="72"/>
    <w:lsdException w:name="Colorful Grid" w:uiPriority="73"/>
    <w:lsdException w:name="Light Shading Accent 1" w:uiPriority="60"/>
    <w:lsdException w:name="Light List Accent 1" w:uiPriority="61"/>
    <w:lsdException w:name="Light Grid Accent 1" w:uiPriority="62"/>
    <w:lsdException w:name="Medium Shading 1 Accent 1" w:uiPriority="63"/>
    <w:lsdException w:name="Medium Shading 2 Accent 1" w:uiPriority="64"/>
    <w:lsdException w:name="Medium List 1 Accent 1" w:uiPriority="65"/>
    <w:lsdException w:name="Revision" w:semiHidden="1"/>
    <w:lsdException w:name="List Paragraph" w:uiPriority="34" w:qFormat="1"/>
    <w:lsdException w:name="Quote" w:uiPriority="29" w:qFormat="1"/>
    <w:lsdException w:name="Intense Quote" w:uiPriority="30" w:qFormat="1"/>
    <w:lsdException w:name="Medium List 2 Accent 1" w:uiPriority="66"/>
    <w:lsdException w:name="Medium Grid 1 Accent 1" w:uiPriority="67"/>
    <w:lsdException w:name="Medium Grid 2 Accent 1" w:uiPriority="68"/>
    <w:lsdException w:name="Medium Grid 3 Accent 1" w:uiPriority="69"/>
    <w:lsdException w:name="Dark List Accent 1" w:uiPriority="70"/>
    <w:lsdException w:name="Colorful Shading Accent 1" w:uiPriority="71"/>
    <w:lsdException w:name="Colorful List Accent 1" w:uiPriority="72"/>
    <w:lsdException w:name="Colorful Grid Accent 1" w:uiPriority="73"/>
    <w:lsdException w:name="Light Shading Accent 2" w:uiPriority="60"/>
    <w:lsdException w:name="Light List Accent 2" w:uiPriority="61"/>
    <w:lsdException w:name="Light Grid Accent 2" w:uiPriority="62"/>
    <w:lsdException w:name="Medium Shading 1 Accent 2" w:uiPriority="63"/>
    <w:lsdException w:name="Medium Shading 2 Accent 2" w:uiPriority="64"/>
    <w:lsdException w:name="Medium List 1 Accent 2" w:uiPriority="65"/>
    <w:lsdException w:name="Medium List 2 Accent 2" w:uiPriority="66"/>
    <w:lsdException w:name="Medium Grid 1 Accent 2" w:uiPriority="67"/>
    <w:lsdException w:name="Medium Grid 2 Accent 2" w:uiPriority="68"/>
    <w:lsdException w:name="Medium Grid 3 Accent 2" w:uiPriority="69"/>
    <w:lsdException w:name="Dark List Accent 2" w:uiPriority="70"/>
    <w:lsdException w:name="Colorful Shading Accent 2" w:uiPriority="71"/>
    <w:lsdException w:name="Colorful List Accent 2" w:uiPriority="72"/>
    <w:lsdException w:name="Colorful Grid Accent 2" w:uiPriority="73"/>
    <w:lsdException w:name="Light Shading Accent 3" w:uiPriority="60"/>
    <w:lsdException w:name="Light List Accent 3" w:uiPriority="61"/>
    <w:lsdException w:name="Light Grid Accent 3" w:uiPriority="62"/>
    <w:lsdException w:name="Medium Shading 1 Accent 3" w:uiPriority="63"/>
    <w:lsdException w:name="Medium Shading 2 Accent 3" w:uiPriority="64"/>
    <w:lsdException w:name="Medium List 1 Accent 3" w:uiPriority="65"/>
    <w:lsdException w:name="Medium List 2 Accent 3" w:uiPriority="66"/>
    <w:lsdException w:name="Medium Grid 1 Accent 3" w:uiPriority="67"/>
    <w:lsdException w:name="Medium Grid 2 Accent 3" w:uiPriority="68"/>
    <w:lsdException w:name="Medium Grid 3 Accent 3" w:uiPriority="69"/>
    <w:lsdException w:name="Dark List Accent 3" w:uiPriority="70"/>
    <w:lsdException w:name="Colorful Shading Accent 3" w:uiPriority="71"/>
    <w:lsdException w:name="Colorful List Accent 3" w:uiPriority="72"/>
    <w:lsdException w:name="Colorful Grid Accent 3" w:uiPriority="73"/>
    <w:lsdException w:name="Light Shading Accent 4" w:uiPriority="60"/>
    <w:lsdException w:name="Light List Accent 4" w:uiPriority="61"/>
    <w:lsdException w:name="Light Grid Accent 4" w:uiPriority="62"/>
    <w:lsdException w:name="Medium Shading 1 Accent 4" w:uiPriority="63"/>
    <w:lsdException w:name="Medium Shading 2 Accent 4" w:uiPriority="64"/>
    <w:lsdException w:name="Medium List 1 Accent 4" w:uiPriority="65"/>
    <w:lsdException w:name="Medium List 2 Accent 4" w:uiPriority="66"/>
    <w:lsdException w:name="Medium Grid 1 Accent 4" w:uiPriority="67"/>
    <w:lsdException w:name="Medium Grid 2 Accent 4" w:uiPriority="68"/>
    <w:lsdException w:name="Medium Grid 3 Accent 4" w:uiPriority="69"/>
    <w:lsdException w:name="Dark List Accent 4" w:uiPriority="70"/>
    <w:lsdException w:name="Colorful Shading Accent 4" w:uiPriority="71"/>
    <w:lsdException w:name="Colorful List Accent 4" w:uiPriority="72"/>
    <w:lsdException w:name="Colorful Grid Accent 4" w:uiPriority="73"/>
    <w:lsdException w:name="Light Shading Accent 5" w:uiPriority="60"/>
    <w:lsdException w:name="Light List Accent 5" w:uiPriority="61"/>
    <w:lsdException w:name="Light Grid Accent 5" w:uiPriority="62"/>
    <w:lsdException w:name="Medium Shading 1 Accent 5" w:uiPriority="63"/>
    <w:lsdException w:name="Medium Shading 2 Accent 5" w:uiPriority="64"/>
    <w:lsdException w:name="Medium List 1 Accent 5" w:uiPriority="65"/>
    <w:lsdException w:name="Medium List 2 Accent 5" w:uiPriority="66"/>
    <w:lsdException w:name="Medium Grid 1 Accent 5" w:uiPriority="67"/>
    <w:lsdException w:name="Medium Grid 2 Accent 5" w:uiPriority="68"/>
    <w:lsdException w:name="Medium Grid 3 Accent 5" w:uiPriority="69"/>
    <w:lsdException w:name="Dark List Accent 5" w:uiPriority="70"/>
    <w:lsdException w:name="Colorful Shading Accent 5" w:uiPriority="71"/>
    <w:lsdException w:name="Colorful List Accent 5" w:uiPriority="72"/>
    <w:lsdException w:name="Colorful Grid Accent 5" w:uiPriority="73"/>
    <w:lsdException w:name="Light Shading Accent 6" w:uiPriority="60"/>
    <w:lsdException w:name="Light List Accent 6" w:uiPriority="61"/>
    <w:lsdException w:name="Light Grid Accent 6" w:uiPriority="62"/>
    <w:lsdException w:name="Medium Shading 1 Accent 6" w:uiPriority="63"/>
    <w:lsdException w:name="Medium Shading 2 Accent 6" w:uiPriority="64"/>
    <w:lsdException w:name="Medium List 1 Accent 6" w:uiPriority="65"/>
    <w:lsdException w:name="Medium List 2 Accent 6" w:uiPriority="66"/>
    <w:lsdException w:name="Medium Grid 1 Accent 6" w:uiPriority="67"/>
    <w:lsdException w:name="Medium Grid 2 Accent 6" w:uiPriority="68"/>
    <w:lsdException w:name="Medium Grid 3 Accent 6" w:uiPriority="69"/>
    <w:lsdException w:name="Dark List Accent 6" w:uiPriority="70"/>
    <w:lsdException w:name="Colorful Shading Accent 6" w:uiPriority="71"/>
    <w:lsdException w:name="Colorful List Accent 6" w:uiPriority="72"/>
    <w:lsdException w:name="Colorful Grid Accent 6" w:uiPriority="73"/>
    <w:lsdException w:name="Subtle Emphasis" w:uiPriority="19" w:qFormat="1"/>
    <w:lsdException w:name="Intense Emphasis" w:uiPriority="21" w:qFormat="1"/>
    <w:lsdException w:name="Subtle Reference" w:uiPriority="31" w:qFormat="1"/>
    <w:lsdException w:name="Intense Reference" w:uiPriority="32" w:qFormat="1"/>
    <w:lsdException w:name="Book Title" w:uiPriority="33" w:qFormat="1"/>
    <w:lsdException w:name="Bibliography" w:semiHidden="1" w:uiPriority="37" w:unhideWhenUsed="1"/>
    <w:lsdException w:name="TOC Heading" w:semiHidden="1" w:uiPriority="39" w:unhideWhenUsed="1" w:qFormat="1"/>
    <w:lsdException w:name="Plain Table 1" w:uiPriority="41"/>
    <w:lsdException w:name="Plain Table 2" w:uiPriority="42"/>
    <w:lsdException w:name="Plain Table 3" w:uiPriority="43"/>
    <w:lsdException w:name="Plain Table 4" w:uiPriority="44"/>
    <w:lsdException w:name="Plain Table 5" w:uiPriority="45"/>
    <w:lsdException w:name="Grid Table Light" w:uiPriority="40"/>
    <w:lsdException w:name="Grid Table 1 Light" w:uiPriority="46"/>
    <w:lsdException w:name="Grid Table 2" w:uiPriority="47"/>
    <w:lsdException w:name="Grid Table 3" w:uiPriority="48"/>
    <w:lsdException w:name="Grid Table 4" w:uiPriority="49"/>
    <w:lsdException w:name="Grid Table 5 Dark" w:uiPriority="50"/>
    <w:lsdException w:name="Grid Table 6 Colorful" w:uiPriority="51"/>
    <w:lsdException w:name="Grid Table 7 Colorful" w:uiPriority="52"/>
    <w:lsdException w:name="Grid Table 1 Light Accent 1" w:uiPriority="46"/>
    <w:lsdException w:name="Grid Table 2 Accent 1" w:uiPriority="47"/>
    <w:lsdException w:name="Grid Table 3 Accent 1" w:uiPriority="48"/>
    <w:lsdException w:name="Grid Table 4 Accent 1" w:uiPriority="49"/>
    <w:lsdException w:name="Grid Table 5 Dark Accent 1" w:uiPriority="50"/>
    <w:lsdException w:name="Grid Table 6 Colorful Accent 1" w:uiPriority="51"/>
    <w:lsdException w:name="Grid Table 7 Colorful Accent 1" w:uiPriority="52"/>
    <w:lsdException w:name="Grid Table 1 Light Accent 2" w:uiPriority="46"/>
    <w:lsdException w:name="Grid Table 2 Accent 2" w:uiPriority="47"/>
    <w:lsdException w:name="Grid Table 3 Accent 2" w:uiPriority="48"/>
    <w:lsdException w:name="Grid Table 4 Accent 2" w:uiPriority="49"/>
    <w:lsdException w:name="Grid Table 5 Dark Accent 2" w:uiPriority="50"/>
    <w:lsdException w:name="Grid Table 6 Colorful Accent 2" w:uiPriority="51"/>
    <w:lsdException w:name="Grid Table 7 Colorful Accent 2" w:uiPriority="52"/>
    <w:lsdException w:name="Grid Table 1 Light Accent 3" w:uiPriority="46"/>
    <w:lsdException w:name="Grid Table 2 Accent 3" w:uiPriority="47"/>
    <w:lsdException w:name="Grid Table 3 Accent 3" w:uiPriority="48"/>
    <w:lsdException w:name="Grid Table 4 Accent 3" w:uiPriority="49"/>
    <w:lsdException w:name="Grid Table 5 Dark Accent 3" w:uiPriority="50"/>
    <w:lsdException w:name="Grid Table 6 Colorful Accent 3" w:uiPriority="51"/>
    <w:lsdException w:name="Grid Table 7 Colorful Accent 3" w:uiPriority="52"/>
    <w:lsdException w:name="Grid Table 1 Light Accent 4" w:uiPriority="46"/>
    <w:lsdException w:name="Grid Table 2 Accent 4" w:uiPriority="47"/>
    <w:lsdException w:name="Grid Table 3 Accent 4" w:uiPriority="48"/>
    <w:lsdException w:name="Grid Table 4 Accent 4" w:uiPriority="49"/>
    <w:lsdException w:name="Grid Table 5 Dark Accent 4" w:uiPriority="50"/>
    <w:lsdException w:name="Grid Table 6 Colorful Accent 4" w:uiPriority="51"/>
    <w:lsdException w:name="Grid Table 7 Colorful Accent 4" w:uiPriority="52"/>
    <w:lsdException w:name="Grid Table 1 Light Accent 5" w:uiPriority="46"/>
    <w:lsdException w:name="Grid Table 2 Accent 5" w:uiPriority="47"/>
    <w:lsdException w:name="Grid Table 3 Accent 5" w:uiPriority="48"/>
    <w:lsdException w:name="Grid Table 4 Accent 5" w:uiPriority="49"/>
    <w:lsdException w:name="Grid Table 5 Dark Accent 5" w:uiPriority="50"/>
    <w:lsdException w:name="Grid Table 6 Colorful Accent 5" w:uiPriority="51"/>
    <w:lsdException w:name="Grid Table 7 Colorful Accent 5" w:uiPriority="52"/>
    <w:lsdException w:name="Grid Table 1 Light Accent 6" w:uiPriority="46"/>
    <w:lsdException w:name="Grid Table 2 Accent 6" w:uiPriority="47"/>
    <w:lsdException w:name="Grid Table 3 Accent 6" w:uiPriority="48"/>
    <w:lsdException w:name="Grid Table 4 Accent 6" w:uiPriority="49"/>
    <w:lsdException w:name="Grid Table 5 Dark Accent 6" w:uiPriority="50"/>
    <w:lsdException w:name="Grid Table 6 Colorful Accent 6" w:uiPriority="51"/>
    <w:lsdException w:name="Grid Table 7 Colorful Accent 6" w:uiPriority="52"/>
    <w:lsdException w:name="List Table 1 Light" w:uiPriority="46"/>
    <w:lsdException w:name="List Table 2" w:uiPriority="47"/>
    <w:lsdException w:name="List Table 3" w:uiPriority="48"/>
    <w:lsdException w:name="List Table 4" w:uiPriority="49"/>
    <w:lsdException w:name="List Table 5 Dark" w:uiPriority="50"/>
    <w:lsdException w:name="List Table 6 Colorful" w:uiPriority="51"/>
    <w:lsdException w:name="List Table 7 Colorful" w:uiPriority="52"/>
    <w:lsdException w:name="List Table 1 Light Accent 1" w:uiPriority="46"/>
    <w:lsdException w:name="List Table 2 Accent 1" w:uiPriority="47"/>
    <w:lsdException w:name="List Table 3 Accent 1" w:uiPriority="48"/>
    <w:lsdException w:name="List Table 4 Accent 1" w:uiPriority="49"/>
    <w:lsdException w:name="List Table 5 Dark Accent 1" w:uiPriority="50"/>
    <w:lsdException w:name="List Table 6 Colorful Accent 1" w:uiPriority="51"/>
    <w:lsdException w:name="List Table 7 Colorful Accent 1" w:uiPriority="52"/>
    <w:lsdException w:name="List Table 1 Light Accent 2" w:uiPriority="46"/>
    <w:lsdException w:name="List Table 2 Accent 2" w:uiPriority="47"/>
    <w:lsdException w:name="List Table 3 Accent 2" w:uiPriority="48"/>
    <w:lsdException w:name="List Table 4 Accent 2" w:uiPriority="49"/>
    <w:lsdException w:name="List Table 5 Dark Accent 2" w:uiPriority="50"/>
    <w:lsdException w:name="List Table 6 Colorful Accent 2" w:uiPriority="51"/>
    <w:lsdException w:name="List Table 7 Colorful Accent 2" w:uiPriority="52"/>
    <w:lsdException w:name="List Table 1 Light Accent 3" w:uiPriority="46"/>
    <w:lsdException w:name="List Table 2 Accent 3" w:uiPriority="47"/>
    <w:lsdException w:name="List Table 3 Accent 3" w:uiPriority="48"/>
    <w:lsdException w:name="List Table 4 Accent 3" w:uiPriority="49"/>
    <w:lsdException w:name="List Table 5 Dark Accent 3" w:uiPriority="50"/>
    <w:lsdException w:name="List Table 6 Colorful Accent 3" w:uiPriority="51"/>
    <w:lsdException w:name="List Table 7 Colorful Accent 3" w:uiPriority="52"/>
    <w:lsdException w:name="List Table 1 Light Accent 4" w:uiPriority="46"/>
    <w:lsdException w:name="List Table 2 Accent 4" w:uiPriority="47"/>
    <w:lsdException w:name="List Table 3 Accent 4" w:uiPriority="48"/>
    <w:lsdException w:name="List Table 4 Accent 4" w:uiPriority="49"/>
    <w:lsdException w:name="List Table 5 Dark Accent 4" w:uiPriority="50"/>
    <w:lsdException w:name="List Table 6 Colorful Accent 4" w:uiPriority="51"/>
    <w:lsdException w:name="List Table 7 Colorful Accent 4" w:uiPriority="52"/>
    <w:lsdException w:name="List Table 1 Light Accent 5" w:uiPriority="46"/>
    <w:lsdException w:name="List Table 2 Accent 5" w:uiPriority="47"/>
    <w:lsdException w:name="List Table 3 Accent 5" w:uiPriority="48"/>
    <w:lsdException w:name="List Table 4 Accent 5" w:uiPriority="49"/>
    <w:lsdException w:name="List Table 5 Dark Accent 5" w:uiPriority="50"/>
    <w:lsdException w:name="List Table 6 Colorful Accent 5" w:uiPriority="51"/>
    <w:lsdException w:name="List Table 7 Colorful Accent 5" w:uiPriority="52"/>
    <w:lsdException w:name="List Table 1 Light Accent 6" w:uiPriority="46"/>
    <w:lsdException w:name="List Table 2 Accent 6" w:uiPriority="47"/>
    <w:lsdException w:name="List Table 3 Accent 6" w:uiPriority="48"/>
    <w:lsdException w:name="List Table 4 Accent 6" w:uiPriority="49"/>
    <w:lsdException w:name="List Table 5 Dark Accent 6" w:uiPriority="50"/>
    <w:lsdException w:name="List Table 6 Colorful Accent 6" w:uiPriority="51"/>
    <w:lsdException w:name="List Table 7 Colorful Accent 6" w:uiPriority="52"/>
    <w:lsdException w:name="Mention" w:semiHidden="1" w:unhideWhenUsed="1"/>
    <w:lsdException w:name="Smart Hyperlink" w:semiHidden="1" w:unhideWhenUsed="1"/>
    <w:lsdException w:name="Hashtag" w:semiHidden="1" w:unhideWhenUsed="1"/>
    <w:lsdException w:name="Unresolved Mention" w:semiHidden="1" w:unhideWhenUsed="1"/>
    <w:lsdException w:name="Smart Link" w:semiHidden="1" w:unhideWhenUsed="1"/>
  </w:latentStyles>
  <w:style w:type="paragraph" w:default="1" w:styleId="a">
    <w:name w:val="Normal"/>
    <w:qFormat/>
    <w:rsid w:val="00D53DA7"/>
    <w:pPr>
      <w:ind w:firstLine="709"/>
      <w:jc w:val="both"/>
    </w:pPr>
    <w:rPr>
      <w:rFonts w:ascii="Times New Roman" w:hAnsi="Times New Roman"/>
      <w:sz w:val="28"/>
    </w:rPr>
  </w:style>
  <w:style w:type="paragraph" w:styleId="1">
    <w:name w:val="heading 1"/>
    <w:basedOn w:val="a"/>
    <w:next w:val="a"/>
    <w:link w:val="10"/>
    <w:qFormat/>
    <w:rsid w:val="00F07FD7"/>
    <w:pPr>
      <w:keepNext/>
      <w:keepLines/>
      <w:spacing w:before="120" w:after="120" w:line="240" w:lineRule="auto"/>
      <w:ind w:firstLine="0"/>
      <w:jc w:val="center"/>
      <w:outlineLvl w:val="0"/>
    </w:pPr>
    <w:rPr>
      <w:rFonts w:eastAsiaTheme="majorEastAsia" w:cstheme="majorBidi"/>
      <w:b/>
      <w:color w:val="000000" w:themeColor="text1"/>
      <w:sz w:val="36"/>
      <w:szCs w:val="32"/>
    </w:rPr>
  </w:style>
  <w:style w:type="paragraph" w:styleId="2">
    <w:name w:val="heading 2"/>
    <w:basedOn w:val="a"/>
    <w:next w:val="a"/>
    <w:link w:val="20"/>
    <w:unhideWhenUsed/>
    <w:qFormat/>
    <w:rsid w:val="00B747F3"/>
    <w:pPr>
      <w:keepNext/>
      <w:keepLines/>
      <w:spacing w:after="0" w:line="240" w:lineRule="auto"/>
      <w:ind w:firstLine="0"/>
      <w:jc w:val="center"/>
      <w:outlineLvl w:val="1"/>
    </w:pPr>
    <w:rPr>
      <w:rFonts w:eastAsiaTheme="majorEastAsia" w:cstheme="majorBidi"/>
      <w:color w:val="000000" w:themeColor="text1"/>
      <w:sz w:val="32"/>
      <w:szCs w:val="26"/>
    </w:rPr>
  </w:style>
  <w:style w:type="character" w:default="1" w:styleId="a0">
    <w:name w:val="Default Paragraph Font"/>
    <w:uiPriority w:val="1"/>
    <w:semiHidden/>
    <w:unhideWhenUsed/>
  </w:style>
  <w:style w:type="table" w:default="1" w:styleId="a1">
    <w:name w:val="Normal Table"/>
    <w:uiPriority w:val="99"/>
    <w:semiHidden/>
    <w:unhideWhenUsed/>
    <w:tblPr>
      <w:tblInd w:w="0" w:type="dxa"/>
      <w:tblCellMar>
        <w:top w:w="0" w:type="dxa"/>
        <w:left w:w="108" w:type="dxa"/>
        <w:bottom w:w="0" w:type="dxa"/>
        <w:right w:w="108" w:type="dxa"/>
      </w:tblCellMar>
    </w:tblPr>
  </w:style>
  <w:style w:type="numbering" w:default="1" w:styleId="a2">
    <w:name w:val="No List"/>
    <w:uiPriority w:val="99"/>
    <w:semiHidden/>
    <w:unhideWhenUsed/>
  </w:style>
  <w:style w:type="character" w:customStyle="1" w:styleId="10">
    <w:name w:val="Заголовок 1 Знак"/>
    <w:basedOn w:val="a0"/>
    <w:link w:val="1"/>
    <w:rsid w:val="00F07FD7"/>
    <w:rPr>
      <w:rFonts w:ascii="Times New Roman" w:eastAsiaTheme="majorEastAsia" w:hAnsi="Times New Roman" w:cstheme="majorBidi"/>
      <w:b/>
      <w:color w:val="000000" w:themeColor="text1"/>
      <w:sz w:val="36"/>
      <w:szCs w:val="32"/>
    </w:rPr>
  </w:style>
  <w:style w:type="character" w:customStyle="1" w:styleId="20">
    <w:name w:val="Заголовок 2 Знак"/>
    <w:basedOn w:val="a0"/>
    <w:link w:val="2"/>
    <w:rsid w:val="00B747F3"/>
    <w:rPr>
      <w:rFonts w:ascii="Times New Roman" w:eastAsiaTheme="majorEastAsia" w:hAnsi="Times New Roman" w:cstheme="majorBidi"/>
      <w:color w:val="000000" w:themeColor="text1"/>
      <w:sz w:val="32"/>
      <w:szCs w:val="26"/>
    </w:rPr>
  </w:style>
  <w:style w:type="paragraph" w:styleId="a3">
    <w:name w:val="Title"/>
    <w:basedOn w:val="a"/>
    <w:next w:val="a"/>
    <w:link w:val="a4"/>
    <w:qFormat/>
    <w:rsid w:val="00F07FD7"/>
    <w:pPr>
      <w:spacing w:before="120" w:after="120" w:line="240" w:lineRule="auto"/>
      <w:ind w:firstLine="0"/>
      <w:contextualSpacing/>
      <w:jc w:val="center"/>
    </w:pPr>
    <w:rPr>
      <w:rFonts w:eastAsiaTheme="majorEastAsia" w:cstheme="majorBidi"/>
      <w:b/>
      <w:spacing w:val="-10"/>
      <w:kern w:val="28"/>
      <w:sz w:val="40"/>
      <w:szCs w:val="56"/>
    </w:rPr>
  </w:style>
  <w:style w:type="character" w:customStyle="1" w:styleId="a4">
    <w:name w:val="Заголовок Знак"/>
    <w:basedOn w:val="a0"/>
    <w:link w:val="a3"/>
    <w:rsid w:val="00F07FD7"/>
    <w:rPr>
      <w:rFonts w:ascii="Times New Roman" w:eastAsiaTheme="majorEastAsia" w:hAnsi="Times New Roman" w:cstheme="majorBidi"/>
      <w:b/>
      <w:spacing w:val="-10"/>
      <w:kern w:val="28"/>
      <w:sz w:val="40"/>
      <w:szCs w:val="56"/>
    </w:rPr>
  </w:style>
  <w:style w:type="paragraph" w:styleId="11">
    <w:name w:val="toc 1"/>
    <w:basedOn w:val="a"/>
    <w:next w:val="a"/>
    <w:autoRedefine/>
    <w:uiPriority w:val="39"/>
    <w:semiHidden/>
    <w:unhideWhenUsed/>
    <w:rsid w:val="00B747F3"/>
    <w:pPr>
      <w:spacing w:after="0" w:line="240" w:lineRule="auto"/>
      <w:ind w:firstLine="0"/>
      <w:jc w:val="left"/>
    </w:pPr>
    <w:rPr>
      <w:b/>
      <w:sz w:val="32"/>
    </w:rPr>
  </w:style>
  <w:style w:type="paragraph" w:styleId="21">
    <w:name w:val="toc 2"/>
    <w:basedOn w:val="a"/>
    <w:next w:val="a"/>
    <w:autoRedefine/>
    <w:uiPriority w:val="39"/>
    <w:semiHidden/>
    <w:unhideWhenUsed/>
    <w:rsid w:val="00B747F3"/>
    <w:pPr>
      <w:spacing w:after="0" w:line="240" w:lineRule="auto"/>
      <w:ind w:left="278" w:firstLine="0"/>
      <w:jc w:val="left"/>
    </w:pPr>
  </w:style>
  <w:style w:type="paragraph" w:customStyle="1" w:styleId="a5">
    <w:name w:val="Картинка"/>
    <w:basedOn w:val="a"/>
    <w:link w:val="a6"/>
    <w:qFormat/>
    <w:rsid w:val="00B747F3"/>
    <w:pPr>
      <w:spacing w:after="0" w:line="240" w:lineRule="auto"/>
      <w:ind w:firstLine="0"/>
      <w:jc w:val="center"/>
    </w:pPr>
  </w:style>
  <w:style w:type="character" w:customStyle="1" w:styleId="a6">
    <w:name w:val="Картинка Знак"/>
    <w:basedOn w:val="a0"/>
    <w:link w:val="a5"/>
    <w:rsid w:val="00B747F3"/>
    <w:rPr>
      <w:rFonts w:ascii="Times New Roman" w:hAnsi="Times New Roman"/>
      <w:sz w:val="28"/>
    </w:rPr>
  </w:style>
  <w:style w:type="paragraph" w:customStyle="1" w:styleId="a7">
    <w:name w:val="Обычный без отступа"/>
    <w:basedOn w:val="a"/>
    <w:link w:val="a8"/>
    <w:qFormat/>
    <w:rsid w:val="009B219C"/>
    <w:pPr>
      <w:ind w:firstLine="0"/>
    </w:pPr>
  </w:style>
  <w:style w:type="character" w:customStyle="1" w:styleId="a8">
    <w:name w:val="Обычный без отступа Знак"/>
    <w:basedOn w:val="a0"/>
    <w:link w:val="a7"/>
    <w:rsid w:val="009B219C"/>
    <w:rPr>
      <w:rFonts w:ascii="Times New Roman" w:hAnsi="Times New Roman"/>
      <w:sz w:val="28"/>
    </w:rPr>
  </w:style>
</w:styles>
</file>

<file path=word/webSettings.xml><?xml version="1.0" encoding="utf-8"?>
<w:webSettings xmlns:mc="http://schemas.openxmlformats.org/markup-compatibility/2006" xmlns:r="http://schemas.openxmlformats.org/officeDocument/2006/relationships" xmlns:w="http://schemas.openxmlformats.org/wordprocessingml/2006/main" xmlns:w14="http://schemas.microsoft.com/office/word/2010/wordml" xmlns:w15="http://schemas.microsoft.com/office/word/2012/wordml" xmlns:w16cex="http://schemas.microsoft.com/office/word/2018/wordml/cex" xmlns:w16cid="http://schemas.microsoft.com/office/word/2016/wordml/cid" xmlns:w16="http://schemas.microsoft.com/office/word/2018/wordml" xmlns:w16sdtdh="http://schemas.microsoft.com/office/word/2020/wordml/sdtdatahash" xmlns:w16se="http://schemas.microsoft.com/office/word/2015/wordml/symex" mc:Ignorable="w14 w15 w16se w16cid w16 w16cex w16sdtdh">
  <w:optimizeForBrowser/>
  <w:allowPNG/>
</w:webSettings>
</file>

<file path=word/_rels/document.xml.rels><?xml version="1.0" encoding="UTF-8" standalone="yes"?>
<Relationships xmlns="http://schemas.openxmlformats.org/package/2006/relationships"><Relationship Id="rId8" Type="http://schemas.openxmlformats.org/officeDocument/2006/relationships/image" Target="media/image5.png"/><Relationship Id="rId13" Type="http://schemas.openxmlformats.org/officeDocument/2006/relationships/fontTable" Target="fontTable.xml"/><Relationship Id="rId3" Type="http://schemas.openxmlformats.org/officeDocument/2006/relationships/webSettings" Target="webSettings.xml"/><Relationship Id="rId7" Type="http://schemas.openxmlformats.org/officeDocument/2006/relationships/image" Target="media/image4.png"/><Relationship Id="rId12" Type="http://schemas.openxmlformats.org/officeDocument/2006/relationships/image" Target="media/image9.png"/><Relationship Id="rId2" Type="http://schemas.openxmlformats.org/officeDocument/2006/relationships/settings" Target="settings.xml"/><Relationship Id="rId1" Type="http://schemas.openxmlformats.org/officeDocument/2006/relationships/styles" Target="styles.xml"/><Relationship Id="rId6" Type="http://schemas.openxmlformats.org/officeDocument/2006/relationships/image" Target="media/image3.png"/><Relationship Id="rId11" Type="http://schemas.openxmlformats.org/officeDocument/2006/relationships/image" Target="media/image8.png"/><Relationship Id="rId5" Type="http://schemas.openxmlformats.org/officeDocument/2006/relationships/image" Target="media/image2.png"/><Relationship Id="rId10" Type="http://schemas.openxmlformats.org/officeDocument/2006/relationships/image" Target="media/image7.png"/><Relationship Id="rId4" Type="http://schemas.openxmlformats.org/officeDocument/2006/relationships/image" Target="media/image1.png"/><Relationship Id="rId9" Type="http://schemas.openxmlformats.org/officeDocument/2006/relationships/image" Target="media/image6.png"/><Relationship Id="rId14" Type="http://schemas.openxmlformats.org/officeDocument/2006/relationships/theme" Target="theme/theme1.xml"/></Relationships>
</file>

<file path=word/media/image1.png>
</file>

<file path=word/media/image2.png>
</file>

<file path=word/media/image3.png>
</file>

<file path=word/media/image4.png>
</file>

<file path=word/media/image5.png>
</file>

<file path=word/media/image6.png>
</file>

<file path=word/media/image7.png>
</file>

<file path=word/media/image8.png>
</file>

<file path=word/media/image9.png>
</file>

<file path=word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明朝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Normal</Template>
  <TotalTime>9</TotalTime>
  <Pages>5</Pages>
  <Words>2</Words>
  <Characters>16</Characters>
  <Application>Microsoft Office Word</Application>
  <DocSecurity>0</DocSecurity>
  <Lines>1</Lines>
  <Paragraphs>1</Paragraphs>
  <ScaleCrop>false</ScaleCrop>
  <Company/>
  <LinksUpToDate>false</LinksUpToDate>
  <CharactersWithSpaces>17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Артем Худяков</dc:creator>
  <cp:keywords/>
  <dc:description/>
  <cp:lastModifiedBy>Артем Худяков</cp:lastModifiedBy>
  <cp:revision>1</cp:revision>
  <dcterms:created xsi:type="dcterms:W3CDTF">2022-10-22T12:02:00Z</dcterms:created>
  <dcterms:modified xsi:type="dcterms:W3CDTF">2022-10-22T12:11:00Z</dcterms:modified>
</cp:coreProperties>
</file>